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437" r:id="rId3"/>
    <p:sldId id="455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55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01-Oct-23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01-Oct-23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01-Oct-23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1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Defining your vision.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Defining your vision.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today’s world, products aren’t just the items you can hold in your hand at the</a:t>
            </a:r>
          </a:p>
          <a:p>
            <a:r>
              <a:rPr lang="en-US" dirty="0"/>
              <a:t>local Best Buy. Health insurance, dating apps, and even the Internet itself can all be</a:t>
            </a:r>
          </a:p>
          <a:p>
            <a:r>
              <a:rPr lang="en-US" dirty="0"/>
              <a:t>considered products because they all make people’s lives easier.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8575" y="2382647"/>
            <a:ext cx="4724400" cy="31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Defining your vision.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Creating a tangible or intangible product out of thin air requires a structured</a:t>
            </a:r>
          </a:p>
          <a:p>
            <a:r>
              <a:rPr lang="en-US" dirty="0"/>
              <a:t>process. As you move through the Product Definition phase, you might even find</a:t>
            </a:r>
          </a:p>
          <a:p>
            <a:r>
              <a:rPr lang="en-US" dirty="0"/>
              <a:t>that the power of defining your product comes from what you include as well as</a:t>
            </a:r>
          </a:p>
          <a:p>
            <a:r>
              <a:rPr lang="en-US" dirty="0"/>
              <a:t>what you exclude. When you think about all the ideas that are bounced around,</a:t>
            </a:r>
          </a:p>
          <a:p>
            <a:r>
              <a:rPr lang="en-US" dirty="0"/>
              <a:t>you realize that you might get more value from understanding what your product</a:t>
            </a:r>
          </a:p>
          <a:p>
            <a:r>
              <a:rPr lang="en-US" dirty="0"/>
              <a:t>shouldn’t be</a:t>
            </a:r>
            <a:r>
              <a:rPr lang="en-US" dirty="0" smtClean="0"/>
              <a:t>.</a:t>
            </a:r>
            <a:r>
              <a:rPr lang="en-US" dirty="0"/>
              <a:t> Do your ideas line up with the direction of the company? Have you considered</a:t>
            </a:r>
          </a:p>
          <a:p>
            <a:r>
              <a:rPr lang="en-US" dirty="0"/>
              <a:t>”second-best” options which might achieve 90% of the impact but with less time</a:t>
            </a:r>
          </a:p>
          <a:p>
            <a:r>
              <a:rPr lang="en-US" dirty="0"/>
              <a:t>and money? Kickoff meetings, business canvases, and concept sketching can all</a:t>
            </a:r>
          </a:p>
          <a:p>
            <a:r>
              <a:rPr lang="en-US" dirty="0"/>
              <a:t>help answer these questions. This process of elimination can help you from being</a:t>
            </a:r>
          </a:p>
          <a:p>
            <a:r>
              <a:rPr lang="en-US" dirty="0"/>
              <a:t>blindsided later due to over-ambition or poor judgment early on, especially as you</a:t>
            </a:r>
          </a:p>
          <a:p>
            <a:r>
              <a:rPr lang="en-US" dirty="0"/>
              <a:t>start gauging how the market and customers might react to your product idea.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5711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260</Words>
  <Application>Microsoft Office PowerPoint</Application>
  <PresentationFormat>On-screen Show (4:3)</PresentationFormat>
  <Paragraphs>40</Paragraphs>
  <Slides>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1 Defining your vision.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234</cp:revision>
  <dcterms:created xsi:type="dcterms:W3CDTF">2006-08-16T00:00:00Z</dcterms:created>
  <dcterms:modified xsi:type="dcterms:W3CDTF">2023-10-01T03:34:27Z</dcterms:modified>
</cp:coreProperties>
</file>